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73"/>
    <p:restoredTop sz="67437"/>
  </p:normalViewPr>
  <p:slideViewPr>
    <p:cSldViewPr snapToGrid="0" showGuides="1">
      <p:cViewPr varScale="1">
        <p:scale>
          <a:sx n="106" d="100"/>
          <a:sy n="106" d="100"/>
        </p:scale>
        <p:origin x="15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1996</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55</cp:revision>
  <dcterms:created xsi:type="dcterms:W3CDTF">2024-04-01T11:00:14Z</dcterms:created>
  <dcterms:modified xsi:type="dcterms:W3CDTF">2024-04-03T13:12:03Z</dcterms:modified>
</cp:coreProperties>
</file>